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75" r:id="rId4"/>
    <p:sldId id="276" r:id="rId5"/>
    <p:sldId id="290" r:id="rId6"/>
    <p:sldId id="293" r:id="rId7"/>
    <p:sldId id="294" r:id="rId8"/>
    <p:sldId id="291" r:id="rId9"/>
    <p:sldId id="295" r:id="rId10"/>
    <p:sldId id="296" r:id="rId11"/>
    <p:sldId id="297" r:id="rId12"/>
    <p:sldId id="299" r:id="rId13"/>
    <p:sldId id="298" r:id="rId14"/>
    <p:sldId id="300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102" y="26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j12341/24aws/tree/main/HotelSyste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8707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AWS</a:t>
            </a:r>
            <a:r>
              <a:rPr lang="ko-KR" altLang="en-US" sz="4000" b="1" dirty="0">
                <a:solidFill>
                  <a:schemeClr val="bg1"/>
                </a:solidFill>
              </a:rPr>
              <a:t>를 사용한 간단한 호텔관리시스템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D46522-3709-DAB6-3513-868F94633E64}"/>
              </a:ext>
            </a:extLst>
          </p:cNvPr>
          <p:cNvSpPr txBox="1"/>
          <p:nvPr/>
        </p:nvSpPr>
        <p:spPr>
          <a:xfrm>
            <a:off x="9241310" y="5429671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202095017 </a:t>
            </a:r>
            <a:r>
              <a:rPr lang="ko-KR" altLang="en-US" spc="600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79FDF-76B5-6A7F-0F6A-39535DEDBADC}"/>
              </a:ext>
            </a:extLst>
          </p:cNvPr>
          <p:cNvSpPr txBox="1"/>
          <p:nvPr/>
        </p:nvSpPr>
        <p:spPr>
          <a:xfrm>
            <a:off x="362005" y="6332265"/>
            <a:ext cx="725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err="1">
                <a:solidFill>
                  <a:schemeClr val="bg1"/>
                </a:solidFill>
              </a:rPr>
              <a:t>Github</a:t>
            </a:r>
            <a:r>
              <a:rPr lang="en-US" altLang="ko-KR" spc="600" dirty="0">
                <a:solidFill>
                  <a:schemeClr val="bg1"/>
                </a:solidFill>
              </a:rPr>
              <a:t> - </a:t>
            </a:r>
            <a:r>
              <a:rPr lang="en-US" altLang="ko-KR" dirty="0">
                <a:hlinkClick r:id="rId3"/>
              </a:rPr>
              <a:t>24aws/</a:t>
            </a:r>
            <a:r>
              <a:rPr lang="en-US" altLang="ko-KR" dirty="0" err="1">
                <a:hlinkClick r:id="rId3"/>
              </a:rPr>
              <a:t>HotelSystem</a:t>
            </a:r>
            <a:r>
              <a:rPr lang="en-US" altLang="ko-KR" dirty="0">
                <a:hlinkClick r:id="rId3"/>
              </a:rPr>
              <a:t> at main · ksj12341/24aws (github.com)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 및 연동</a:t>
            </a:r>
          </a:p>
          <a:p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B31045-F534-03A5-D34D-91DE0403D2D2}"/>
              </a:ext>
            </a:extLst>
          </p:cNvPr>
          <p:cNvSpPr/>
          <p:nvPr/>
        </p:nvSpPr>
        <p:spPr>
          <a:xfrm>
            <a:off x="272715" y="2068900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764EB5-2478-D1BC-3D8A-81FE2BAC2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931741"/>
            <a:ext cx="5071969" cy="58282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BEEC8C-BBCD-9EEA-0F2D-2E6F69D71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01" y="998934"/>
            <a:ext cx="6239746" cy="39248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A2B32B-FF37-A20B-53CC-131F4F884151}"/>
              </a:ext>
            </a:extLst>
          </p:cNvPr>
          <p:cNvSpPr/>
          <p:nvPr/>
        </p:nvSpPr>
        <p:spPr>
          <a:xfrm>
            <a:off x="5856001" y="4923782"/>
            <a:ext cx="6239746" cy="1934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EC2</a:t>
            </a:r>
            <a:r>
              <a:rPr lang="ko-KR" altLang="en-US" sz="2000" dirty="0">
                <a:solidFill>
                  <a:schemeClr val="tx1"/>
                </a:solidFill>
              </a:rPr>
              <a:t>랑 </a:t>
            </a:r>
            <a:r>
              <a:rPr lang="en-US" altLang="ko-KR" sz="2000" dirty="0">
                <a:solidFill>
                  <a:schemeClr val="tx1"/>
                </a:solidFill>
              </a:rPr>
              <a:t>RDS </a:t>
            </a:r>
            <a:r>
              <a:rPr lang="ko-KR" altLang="en-US" sz="2000" dirty="0">
                <a:solidFill>
                  <a:schemeClr val="tx1"/>
                </a:solidFill>
              </a:rPr>
              <a:t>연동을 확인하고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미리 만들어둔 테이블 셋팅을 해줬습니다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19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 및 연동</a:t>
            </a:r>
          </a:p>
          <a:p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4113F6-070F-0D38-3906-7585D5F67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933"/>
            <a:ext cx="12192000" cy="25396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3F19A3-5EB5-874B-05B2-141E1963814F}"/>
              </a:ext>
            </a:extLst>
          </p:cNvPr>
          <p:cNvSpPr/>
          <p:nvPr/>
        </p:nvSpPr>
        <p:spPr>
          <a:xfrm>
            <a:off x="128337" y="4061824"/>
            <a:ext cx="12063663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RDS </a:t>
            </a:r>
            <a:r>
              <a:rPr lang="ko-KR" altLang="en-US" sz="2000" dirty="0">
                <a:solidFill>
                  <a:schemeClr val="tx1"/>
                </a:solidFill>
              </a:rPr>
              <a:t>최근 이벤트에서 </a:t>
            </a:r>
            <a:r>
              <a:rPr lang="en-US" altLang="ko-KR" sz="2000" dirty="0">
                <a:solidFill>
                  <a:schemeClr val="tx1"/>
                </a:solidFill>
              </a:rPr>
              <a:t>DB</a:t>
            </a:r>
            <a:r>
              <a:rPr lang="ko-KR" altLang="en-US" sz="2000" dirty="0">
                <a:solidFill>
                  <a:schemeClr val="tx1"/>
                </a:solidFill>
              </a:rPr>
              <a:t>가 생성된 것을 확인 할 수 있습니다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24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/>
              <a:t>실행결과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51865-CA73-09D1-BFCF-F6E35D2E5693}"/>
              </a:ext>
            </a:extLst>
          </p:cNvPr>
          <p:cNvSpPr/>
          <p:nvPr/>
        </p:nvSpPr>
        <p:spPr>
          <a:xfrm>
            <a:off x="0" y="5023944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889BC-90AC-84D2-1804-AB3C1475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1440376"/>
            <a:ext cx="5309938" cy="1747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6293D4-EFFC-DC1A-F8DF-FBBFD3D36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3598085"/>
            <a:ext cx="5309938" cy="8757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0BE1FE-58D0-62AB-55CE-6B2801E7005C}"/>
              </a:ext>
            </a:extLst>
          </p:cNvPr>
          <p:cNvSpPr/>
          <p:nvPr/>
        </p:nvSpPr>
        <p:spPr>
          <a:xfrm>
            <a:off x="272715" y="5100144"/>
            <a:ext cx="11919285" cy="175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코드에서 </a:t>
            </a:r>
            <a:r>
              <a:rPr lang="en-US" altLang="ko-KR" dirty="0">
                <a:solidFill>
                  <a:schemeClr val="tx1"/>
                </a:solidFill>
              </a:rPr>
              <a:t>RDS </a:t>
            </a:r>
            <a:r>
              <a:rPr lang="ko-KR" altLang="en-US" dirty="0">
                <a:solidFill>
                  <a:schemeClr val="tx1"/>
                </a:solidFill>
              </a:rPr>
              <a:t>관련해서 수정할 부분은 </a:t>
            </a:r>
            <a:r>
              <a:rPr lang="en-US" altLang="ko-KR" dirty="0">
                <a:solidFill>
                  <a:schemeClr val="tx1"/>
                </a:solidFill>
              </a:rPr>
              <a:t>host </a:t>
            </a:r>
            <a:r>
              <a:rPr lang="ko-KR" altLang="en-US" dirty="0">
                <a:solidFill>
                  <a:schemeClr val="tx1"/>
                </a:solidFill>
              </a:rPr>
              <a:t>부분에 </a:t>
            </a:r>
            <a:r>
              <a:rPr lang="en-US" altLang="ko-KR" dirty="0">
                <a:solidFill>
                  <a:schemeClr val="tx1"/>
                </a:solidFill>
              </a:rPr>
              <a:t>RDS </a:t>
            </a:r>
            <a:r>
              <a:rPr lang="ko-KR" altLang="en-US" dirty="0" err="1">
                <a:solidFill>
                  <a:schemeClr val="tx1"/>
                </a:solidFill>
              </a:rPr>
              <a:t>엔드포인트로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바꿔주고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Express </a:t>
            </a:r>
            <a:r>
              <a:rPr lang="ko-KR" altLang="en-US" dirty="0">
                <a:solidFill>
                  <a:schemeClr val="tx1"/>
                </a:solidFill>
              </a:rPr>
              <a:t>부분에 포트 번호만 수정해줬습니다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43940-ECC0-C502-344C-AEF400862A0F}"/>
              </a:ext>
            </a:extLst>
          </p:cNvPr>
          <p:cNvSpPr txBox="1"/>
          <p:nvPr/>
        </p:nvSpPr>
        <p:spPr>
          <a:xfrm>
            <a:off x="272715" y="933527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/>
              <a:t>수정 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3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/>
              <a:t>실행결과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51865-CA73-09D1-BFCF-F6E35D2E5693}"/>
              </a:ext>
            </a:extLst>
          </p:cNvPr>
          <p:cNvSpPr/>
          <p:nvPr/>
        </p:nvSpPr>
        <p:spPr>
          <a:xfrm>
            <a:off x="5791201" y="868750"/>
            <a:ext cx="6128084" cy="553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</a:rPr>
              <a:t>Filezilla</a:t>
            </a:r>
            <a:r>
              <a:rPr lang="ko-KR" altLang="en-US" dirty="0">
                <a:solidFill>
                  <a:schemeClr val="tx1"/>
                </a:solidFill>
              </a:rPr>
              <a:t>를 사용해서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필요한 소스들을 전부 옮김 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그 후 필요한 모듈을 설치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en-US" altLang="ko-KR" dirty="0" err="1">
                <a:solidFill>
                  <a:schemeClr val="tx1"/>
                </a:solidFill>
              </a:rPr>
              <a:t>nodejs,npm,express,mysql</a:t>
            </a:r>
            <a:r>
              <a:rPr lang="en-US" altLang="ko-KR" dirty="0">
                <a:solidFill>
                  <a:schemeClr val="tx1"/>
                </a:solidFill>
              </a:rPr>
              <a:t>-server 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DA5E0B2B-9196-21ED-5F3A-7BEAA0F28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7267" y="30897"/>
            <a:ext cx="7797437" cy="68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/>
              <a:t>오류 해결</a:t>
            </a:r>
          </a:p>
          <a:p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51865-CA73-09D1-BFCF-F6E35D2E5693}"/>
              </a:ext>
            </a:extLst>
          </p:cNvPr>
          <p:cNvSpPr/>
          <p:nvPr/>
        </p:nvSpPr>
        <p:spPr>
          <a:xfrm>
            <a:off x="5470358" y="383381"/>
            <a:ext cx="6609347" cy="6474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Filezilla</a:t>
            </a:r>
            <a:r>
              <a:rPr lang="ko-KR" altLang="en-US" dirty="0">
                <a:solidFill>
                  <a:schemeClr val="tx1"/>
                </a:solidFill>
              </a:rPr>
              <a:t>로 모듈을 옮겼음에도 불구하고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Nodejs </a:t>
            </a:r>
            <a:r>
              <a:rPr lang="en-US" altLang="ko-KR" dirty="0" err="1">
                <a:solidFill>
                  <a:schemeClr val="tx1"/>
                </a:solidFill>
              </a:rPr>
              <a:t>SyntaxError</a:t>
            </a:r>
            <a:r>
              <a:rPr lang="en-US" altLang="ko-KR" dirty="0">
                <a:solidFill>
                  <a:schemeClr val="tx1"/>
                </a:solidFill>
              </a:rPr>
              <a:t>: Unexpected token '(＇ </a:t>
            </a:r>
            <a:r>
              <a:rPr lang="ko-KR" altLang="en-US" dirty="0">
                <a:solidFill>
                  <a:schemeClr val="tx1"/>
                </a:solidFill>
              </a:rPr>
              <a:t> 라는 오류가 떠서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Npm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mysql2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uninstall</a:t>
            </a:r>
            <a:r>
              <a:rPr lang="ko-KR" altLang="en-US" dirty="0">
                <a:solidFill>
                  <a:schemeClr val="tx1"/>
                </a:solidFill>
              </a:rPr>
              <a:t>하고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Mysql2 </a:t>
            </a:r>
            <a:r>
              <a:rPr lang="ko-KR" altLang="en-US" dirty="0">
                <a:solidFill>
                  <a:schemeClr val="tx1"/>
                </a:solidFill>
              </a:rPr>
              <a:t>버전을 </a:t>
            </a:r>
            <a:r>
              <a:rPr lang="en-US" altLang="ko-KR" dirty="0">
                <a:solidFill>
                  <a:schemeClr val="tx1"/>
                </a:solidFill>
              </a:rPr>
              <a:t>3.0.0</a:t>
            </a:r>
            <a:r>
              <a:rPr lang="ko-KR" altLang="en-US" dirty="0">
                <a:solidFill>
                  <a:schemeClr val="tx1"/>
                </a:solidFill>
              </a:rPr>
              <a:t>으로 설치해서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해결했습니다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D4423-5CE3-3784-5560-1CC79DA59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" y="1029712"/>
            <a:ext cx="5630780" cy="46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1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401493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시스템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7B097-F684-3EC6-A10E-ADC4F8891943}"/>
              </a:ext>
            </a:extLst>
          </p:cNvPr>
          <p:cNvSpPr txBox="1"/>
          <p:nvPr/>
        </p:nvSpPr>
        <p:spPr>
          <a:xfrm>
            <a:off x="2379977" y="493367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실행결과 및 오류</a:t>
            </a:r>
          </a:p>
        </p:txBody>
      </p:sp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D30A2-DA94-96ED-637C-D73393AA0121}"/>
              </a:ext>
            </a:extLst>
          </p:cNvPr>
          <p:cNvSpPr txBox="1"/>
          <p:nvPr/>
        </p:nvSpPr>
        <p:spPr>
          <a:xfrm>
            <a:off x="1512350" y="56978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5C2F1-9E24-EF57-7ECD-92AD8F9BC013}"/>
              </a:ext>
            </a:extLst>
          </p:cNvPr>
          <p:cNvSpPr txBox="1"/>
          <p:nvPr/>
        </p:nvSpPr>
        <p:spPr>
          <a:xfrm>
            <a:off x="2379977" y="56978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AWS</a:t>
            </a:r>
            <a:r>
              <a:rPr lang="ko-KR" altLang="en-US" dirty="0">
                <a:solidFill>
                  <a:schemeClr val="tx1"/>
                </a:solidFill>
              </a:rPr>
              <a:t>를 사용해서 간단한 호텔 관리 시스템을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 AWS</a:t>
            </a:r>
            <a:r>
              <a:rPr lang="ko-KR" altLang="en-US" dirty="0">
                <a:solidFill>
                  <a:schemeClr val="tx1"/>
                </a:solidFill>
              </a:rPr>
              <a:t> 클라우드 과제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호텔 관리 시스템을 간단한 기능으로 만들었습니다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로그인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유저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음식주문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호텔예약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음식주문내역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체크아웃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981272" y="542886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759823" y="542886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9538375" y="542886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A3BB34-2AC3-3F07-FFD1-E70ECF418E81}"/>
              </a:ext>
            </a:extLst>
          </p:cNvPr>
          <p:cNvSpPr/>
          <p:nvPr/>
        </p:nvSpPr>
        <p:spPr>
          <a:xfrm>
            <a:off x="4410611" y="6184722"/>
            <a:ext cx="7781389" cy="673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0DF69F-BCF7-764C-81BB-6D3A151B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58" y="865470"/>
            <a:ext cx="7411484" cy="43249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5FA749-3F1B-4574-15BD-5FCCE540C605}"/>
              </a:ext>
            </a:extLst>
          </p:cNvPr>
          <p:cNvSpPr/>
          <p:nvPr/>
        </p:nvSpPr>
        <p:spPr>
          <a:xfrm>
            <a:off x="0" y="5053262"/>
            <a:ext cx="12192000" cy="1804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사용자 </a:t>
            </a:r>
            <a:r>
              <a:rPr lang="en-US" altLang="ko-KR" dirty="0">
                <a:solidFill>
                  <a:schemeClr val="tx1"/>
                </a:solidFill>
              </a:rPr>
              <a:t>(user) : EC2 </a:t>
            </a:r>
            <a:r>
              <a:rPr lang="ko-KR" altLang="en-US" dirty="0">
                <a:solidFill>
                  <a:schemeClr val="tx1"/>
                </a:solidFill>
              </a:rPr>
              <a:t>웹을 통해서 호텔 서비스를 사용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EC2 : </a:t>
            </a:r>
            <a:r>
              <a:rPr lang="ko-KR" altLang="en-US" dirty="0">
                <a:solidFill>
                  <a:schemeClr val="tx1"/>
                </a:solidFill>
              </a:rPr>
              <a:t>시스템의 </a:t>
            </a:r>
            <a:r>
              <a:rPr lang="ko-KR" altLang="en-US" dirty="0" err="1">
                <a:solidFill>
                  <a:schemeClr val="tx1"/>
                </a:solidFill>
              </a:rPr>
              <a:t>백엔드</a:t>
            </a:r>
            <a:r>
              <a:rPr lang="ko-KR" altLang="en-US" dirty="0">
                <a:solidFill>
                  <a:schemeClr val="tx1"/>
                </a:solidFill>
              </a:rPr>
              <a:t> 로직을 실행하고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사용자와 상호작용하며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접근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Key pair : EC2 </a:t>
            </a:r>
            <a:r>
              <a:rPr lang="ko-KR" altLang="en-US" dirty="0">
                <a:solidFill>
                  <a:schemeClr val="tx1"/>
                </a:solidFill>
              </a:rPr>
              <a:t>인스턴스 보안을 위해 사용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Security Group : EC2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RDS </a:t>
            </a:r>
            <a:r>
              <a:rPr lang="ko-KR" altLang="en-US" dirty="0">
                <a:solidFill>
                  <a:schemeClr val="tx1"/>
                </a:solidFill>
              </a:rPr>
              <a:t>간의 통신 보안 및 포트 설정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RDS : EC2</a:t>
            </a:r>
            <a:r>
              <a:rPr lang="ko-KR" altLang="en-US" dirty="0">
                <a:solidFill>
                  <a:schemeClr val="tx1"/>
                </a:solidFill>
              </a:rPr>
              <a:t>로부터 요청을 받아들여 데이터베이스 쿼리 실행 하고 결과 반환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EC2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EC2 </a:t>
            </a:r>
            <a:r>
              <a:rPr lang="ko-KR" altLang="en-US" dirty="0">
                <a:solidFill>
                  <a:schemeClr val="bg1"/>
                </a:solidFill>
              </a:rPr>
              <a:t>인스턴스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Key pair </a:t>
            </a:r>
            <a:r>
              <a:rPr lang="ko-KR" altLang="en-US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Security group </a:t>
            </a:r>
            <a:r>
              <a:rPr lang="ko-KR" altLang="en-US" dirty="0">
                <a:solidFill>
                  <a:schemeClr val="bg1"/>
                </a:solidFill>
              </a:rPr>
              <a:t>생성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Filezilla</a:t>
            </a:r>
            <a:r>
              <a:rPr lang="ko-KR" altLang="en-US" dirty="0">
                <a:solidFill>
                  <a:schemeClr val="bg1"/>
                </a:solidFill>
              </a:rPr>
              <a:t>로 소스코드 전송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4216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EC2 </a:t>
            </a:r>
            <a:r>
              <a:rPr lang="ko-KR" altLang="en-US" dirty="0">
                <a:solidFill>
                  <a:schemeClr val="bg1"/>
                </a:solidFill>
              </a:rPr>
              <a:t>패키지 설치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33E7E8-FED6-D0B7-F560-A6117B55DE2B}"/>
              </a:ext>
            </a:extLst>
          </p:cNvPr>
          <p:cNvSpPr/>
          <p:nvPr/>
        </p:nvSpPr>
        <p:spPr>
          <a:xfrm>
            <a:off x="4410611" y="6184722"/>
            <a:ext cx="7781389" cy="673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42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EC2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D7702-C305-CB6A-8C17-F95A84BEF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4" y="1106811"/>
            <a:ext cx="11573704" cy="888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8F6E21-8264-66D6-A5DA-5C6C69DE5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4" y="2245244"/>
            <a:ext cx="3915321" cy="11050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651CB-3D53-86E2-6039-E462627B10DD}"/>
              </a:ext>
            </a:extLst>
          </p:cNvPr>
          <p:cNvSpPr/>
          <p:nvPr/>
        </p:nvSpPr>
        <p:spPr>
          <a:xfrm>
            <a:off x="4292985" y="5559379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0CB27-77F1-E4E4-A232-D51B8B9ED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3663925"/>
            <a:ext cx="11814336" cy="202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9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EC2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B31045-F534-03A5-D34D-91DE0403D2D2}"/>
              </a:ext>
            </a:extLst>
          </p:cNvPr>
          <p:cNvSpPr/>
          <p:nvPr/>
        </p:nvSpPr>
        <p:spPr>
          <a:xfrm>
            <a:off x="272715" y="2068900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7E44F7-6676-AE92-DCE8-4BCB673207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" y="1191597"/>
            <a:ext cx="5748008" cy="41549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51865-CA73-09D1-BFCF-F6E35D2E5693}"/>
              </a:ext>
            </a:extLst>
          </p:cNvPr>
          <p:cNvSpPr/>
          <p:nvPr/>
        </p:nvSpPr>
        <p:spPr>
          <a:xfrm>
            <a:off x="5791201" y="868750"/>
            <a:ext cx="6128084" cy="553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dirty="0" err="1">
                <a:solidFill>
                  <a:schemeClr val="tx1"/>
                </a:solidFill>
              </a:rPr>
              <a:t>Filezilla</a:t>
            </a:r>
            <a:r>
              <a:rPr lang="ko-KR" altLang="en-US" dirty="0">
                <a:solidFill>
                  <a:schemeClr val="tx1"/>
                </a:solidFill>
              </a:rPr>
              <a:t>를 사용해서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필요한 소스들을 전부 옮김 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그 후 필요한 모듈을 설치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en-US" altLang="ko-KR" dirty="0" err="1">
                <a:solidFill>
                  <a:schemeClr val="tx1"/>
                </a:solidFill>
              </a:rPr>
              <a:t>nodejs,npm,express,mysql</a:t>
            </a:r>
            <a:r>
              <a:rPr lang="en-US" altLang="ko-KR" dirty="0">
                <a:solidFill>
                  <a:schemeClr val="tx1"/>
                </a:solidFill>
              </a:rPr>
              <a:t>-server 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FDC40-D9BE-E8CB-D979-5955A748ADB3}"/>
              </a:ext>
            </a:extLst>
          </p:cNvPr>
          <p:cNvSpPr/>
          <p:nvPr/>
        </p:nvSpPr>
        <p:spPr>
          <a:xfrm>
            <a:off x="4410611" y="5505408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9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 및 연동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914399" y="2620232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3952761" y="2620231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6769150" y="2620232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9319287" y="2620232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804737" y="1493065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7754387" y="136986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1093020" y="3459941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RDS </a:t>
            </a:r>
            <a:r>
              <a:rPr lang="ko-KR" altLang="en-US" dirty="0">
                <a:solidFill>
                  <a:schemeClr val="bg1"/>
                </a:solidFill>
              </a:rPr>
              <a:t>인스턴스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4135253" y="3390990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보안 그룹 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6939304" y="3390990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연결 정보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9521519" y="3475211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EC2 </a:t>
            </a:r>
            <a:r>
              <a:rPr lang="ko-KR" altLang="en-US" dirty="0">
                <a:solidFill>
                  <a:schemeClr val="bg1"/>
                </a:solidFill>
              </a:rPr>
              <a:t>연결 확인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BECA19-44FC-F331-7951-EA3513C72EB1}"/>
              </a:ext>
            </a:extLst>
          </p:cNvPr>
          <p:cNvSpPr/>
          <p:nvPr/>
        </p:nvSpPr>
        <p:spPr>
          <a:xfrm>
            <a:off x="4342876" y="5509841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4722416" y="373878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2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 및 연동</a:t>
            </a:r>
          </a:p>
          <a:p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B31045-F534-03A5-D34D-91DE0403D2D2}"/>
              </a:ext>
            </a:extLst>
          </p:cNvPr>
          <p:cNvSpPr/>
          <p:nvPr/>
        </p:nvSpPr>
        <p:spPr>
          <a:xfrm>
            <a:off x="272715" y="2068900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D653B-0FC8-2B81-847D-B53874EE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1029642"/>
            <a:ext cx="8169120" cy="10393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ABDABB-5B44-9BED-7511-1659A4CD5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8784"/>
            <a:ext cx="12192000" cy="202043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58596B-D21B-6F18-20C5-CA3A09D25B44}"/>
              </a:ext>
            </a:extLst>
          </p:cNvPr>
          <p:cNvSpPr/>
          <p:nvPr/>
        </p:nvSpPr>
        <p:spPr>
          <a:xfrm>
            <a:off x="4410611" y="5485960"/>
            <a:ext cx="7781389" cy="129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48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354</Words>
  <Application>Microsoft Office PowerPoint</Application>
  <PresentationFormat>와이드스크린</PresentationFormat>
  <Paragraphs>88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승준 김</cp:lastModifiedBy>
  <cp:revision>12</cp:revision>
  <dcterms:created xsi:type="dcterms:W3CDTF">2022-12-21T02:15:26Z</dcterms:created>
  <dcterms:modified xsi:type="dcterms:W3CDTF">2024-06-09T18:43:51Z</dcterms:modified>
</cp:coreProperties>
</file>